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78" r:id="rId7"/>
    <p:sldId id="277" r:id="rId8"/>
    <p:sldId id="276" r:id="rId9"/>
    <p:sldId id="283" r:id="rId10"/>
    <p:sldId id="261" r:id="rId11"/>
    <p:sldId id="265" r:id="rId12"/>
    <p:sldId id="266" r:id="rId13"/>
    <p:sldId id="275" r:id="rId14"/>
    <p:sldId id="267" r:id="rId15"/>
    <p:sldId id="281" r:id="rId16"/>
    <p:sldId id="282" r:id="rId17"/>
    <p:sldId id="279" r:id="rId18"/>
    <p:sldId id="280" r:id="rId19"/>
    <p:sldId id="268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9BF8-037F-4F49-957A-AB77EB64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09D39-B7DE-4751-98CE-8A2F2A19E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FEB49-4F52-4E85-8590-77A0AD7B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349E-9B2E-48DE-9E20-2BC4D3CC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1C60-6DA1-4525-81F9-29D99F92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5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A114-4B4C-4B3E-8B96-66792DD0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8A861-1BDF-4CA0-AB0D-08A202130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C8A0-91BA-4C57-878B-D4A5D9F4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93610-D396-401D-98E1-89A5E6E5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FFBC-84FC-44C9-800C-649B62A2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6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D768E-B492-4A3F-8319-314CA6389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97DE3-AD2E-4AF2-9479-FCF225E85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A902-B1FC-4854-973D-22973EDA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69F6-8AD6-47EA-8095-905C5ABB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5D216-BF6E-4BBF-806C-65A8A7AE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3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EBAB-6036-44FF-8626-20E28FBD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B1D7-AF5C-4B55-9A26-94B3A5CA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5CAF-5A57-46C7-B386-8837F2ED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D9ADE-D61B-405B-A32F-BCAAF302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BAE7-FFB0-49AF-8878-26084FBD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34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C24D-2ED4-4FB9-BCA8-CCFEBAC4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1ED89-3AB7-4D95-8042-0D255B46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F68C-7A7A-401D-BBA8-4CD008A5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A4A15-463B-4BAA-90E1-C0B5B35F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29D2-8FA2-44D7-82DD-7A33B269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52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26F1-119F-4B35-8A0B-9FF5F1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5C09-D433-4EA0-9A26-0827C7B31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31F79-D25A-4A42-9D06-9C2EE2FD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2B36-03E8-4ADB-84FA-BCF1D66E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CAFEC-0C31-4636-B11B-6041E515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AB106-9C4E-42AD-AEEB-DCF92CAB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41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E969-4DC7-4540-911A-3220B7FF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D566-55A4-4EFF-A6CB-30DE868DA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A80AD-FF88-496F-A250-01E38903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178A-0CF6-495C-815A-1C5BCF672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EE2B5-9429-4389-8C6A-C893055B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226C2-4D5B-40E7-8DB9-6BF550AD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4674D-4F21-488F-9EDF-6E5D77F9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37605-3730-493D-B0F8-A6728465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41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6829-B3D8-4C37-967F-8D0D279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28ADE-C2F6-47A0-90F8-E1E79385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3AFC6-55C6-43F1-896A-01F09754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A8FE2-678F-4BD5-8B86-800E803A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8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F223F-CC8F-4B2A-B4CA-ADE43E84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E8984-71EF-4A3A-9C5F-2F2D581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C5A01-3BD2-4D3F-A111-8B5D4C3E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4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D668-3847-4ABC-BE1B-145A217D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4FD1-3603-47D9-ADF8-CF645679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8659A-B62D-4786-A84A-D34F49884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F177C-83D8-46D2-8D88-324F3233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2A05D-20EF-4439-8FF1-78ADE336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8A80D-D10E-43C7-8ED2-637A17FC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42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A4E2-A47A-4CE5-BC98-032FEAB5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D377D-98BC-4381-9E4E-BBEAD41B8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866E2-D245-4B63-9B38-BAFF86FD0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BA72-A85D-4885-B747-FB840051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FAAD-C050-4C6D-BE6B-9915CB6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53BD2-891B-4811-9C67-111E89E4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67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35435-B385-4C4F-80D6-A1D5BBC8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386B8-2A0B-4EC1-A56D-D785264C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61E21-EAB2-4EA8-9F8C-D821634B1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B79A-CB2C-4854-982A-E16794A4A372}" type="datetimeFigureOut">
              <a:rPr lang="en-IN" smtClean="0"/>
              <a:t>09-02-2022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BA84-F489-4E26-9970-53ACE31B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7E751-8A29-422F-95EE-8258E3345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10064-E61B-4BB4-947F-8870F47C9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9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4EB8C-2B3D-4595-9954-E3AFE562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1E07-5FAE-4657-946A-48D3A13E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5A3D-AB25-45B8-B759-890D5BA5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4821E-6547-4278-8874-00B5F075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B9EA5-D5DB-4745-970C-29B378F9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258" y="1875130"/>
            <a:ext cx="6931742" cy="49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6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7E79-2853-42D3-861B-AEA8676C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27271-C46F-43CB-9000-73F2687F0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5C18-5B00-49FC-BD7D-01724972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6907E-E44E-407B-AB13-8492F0BBD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916" y="2057532"/>
            <a:ext cx="6709084" cy="48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CF6F-7B1D-42A9-B033-1DC8076D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FB60-161A-4442-AB32-420E444A2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2B0D4-0965-471D-B852-D1B5306D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44"/>
            <a:ext cx="12115800" cy="6840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1069-29F0-4443-A6B0-6D6B5D13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4" y="1486218"/>
            <a:ext cx="6905625" cy="53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79E7-A192-41F5-B0B5-BF197BFD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7E092-1836-4098-9E9F-384D94991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666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E997-ECBD-42F8-8B33-778A562A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8387-DDC4-4383-9873-4C56CE75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1BA73-DFB2-49B0-80C3-6292AAF1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4666-0B09-40EF-83B1-A4755903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A4A4-4694-4887-A7F1-738E8C8F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E7623-8CB0-406D-9406-7E3F158B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8B24-5358-4504-BFB5-E1E4B50C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CA04-EE98-4DDD-A4FC-7DED9887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9916-5C73-478A-890D-A5E38195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BF55-4BB3-4C60-A368-227410C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B2A4-1AD8-4384-B542-37E89DF5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BAC33-F893-4F2A-9511-57C7786A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E681-1B85-4608-9155-751E450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6A9A-273F-43CE-82A8-8C46FED41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B028-069A-412D-BAC8-EC3304DA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6154-FED9-49EA-8B43-CA5CE2D6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36F6-9A33-43F0-A690-45A4B914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80F45-5818-4563-89FE-245395C8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B455-2636-4F49-B475-318F9267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8E88-E84C-49C3-8724-16E45011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9F82-A729-41B5-94F9-7F1C53282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E1D4-EAE5-446C-8647-C28E1F9D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5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E5310C2B-8986-4A81-9E86-6D822FA54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D39F7-B419-4E5F-A936-48538580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0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C857A-9088-4778-A4CF-DF4C0314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EFB4F-D6C6-4416-BB0E-3FF2D80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77C7-DD40-41E5-A70E-A4942ADB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C164-04F8-45A2-A4FC-1F1D1A87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3D8EB7-DFF4-4009-9154-778395B1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4BBA2-4CD4-4B3D-BB30-C5023932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B8F6-DA57-4339-BCDB-396C3D49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IN" dirty="0"/>
              <a:t>Literature Survey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2ADB-A31C-42C7-8EBE-57CC81A5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79BD4-5663-41DA-AAE1-F59C5CE9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229"/>
            <a:ext cx="12191999" cy="57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4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95B3-614C-4400-A552-CB0DD52E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8CD7-9B1C-4DB5-86EF-8C705E65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36F95-8A4F-4D29-ADA8-1A69584D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7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AA45-69A6-460F-837B-E12146F1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DD44-5655-4235-A0F3-80C75DF5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FB9A1-0B8B-4EAB-A988-1AD0376B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Keerthana L</dc:creator>
  <cp:lastModifiedBy>Keerthana L</cp:lastModifiedBy>
  <cp:revision>10</cp:revision>
  <dcterms:created xsi:type="dcterms:W3CDTF">2022-02-03T04:50:10Z</dcterms:created>
  <dcterms:modified xsi:type="dcterms:W3CDTF">2022-02-09T16:53:29Z</dcterms:modified>
</cp:coreProperties>
</file>